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23ED-CF20-47F1-BFDF-4A545EB38963}" type="datetimeFigureOut">
              <a:rPr lang="en-US" smtClean="0"/>
              <a:pPr/>
              <a:t>10/15/2010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F6EE-428B-43C4-9384-791F68FB258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en-CA" dirty="0" smtClean="0"/>
              <a:t>How Ancient Egyptians Traded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1752600"/>
          </a:xfrm>
        </p:spPr>
        <p:txBody>
          <a:bodyPr/>
          <a:lstStyle/>
          <a:p>
            <a:r>
              <a:rPr lang="en-CA" dirty="0" smtClean="0"/>
              <a:t>http://fountainsafaris.com/UserSiteFiles/public/Egypt/Egypt_Great_Pyramids.jpg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http://library.thinkquest.org/J002046F/travel.htm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25989"/>
          </a:xfrm>
        </p:spPr>
        <p:txBody>
          <a:bodyPr>
            <a:normAutofit fontScale="92500"/>
          </a:bodyPr>
          <a:lstStyle/>
          <a:p>
            <a:endParaRPr lang="en-CA" sz="2000" b="1" dirty="0" smtClean="0"/>
          </a:p>
          <a:p>
            <a:r>
              <a:rPr lang="en-CA" sz="2400" b="1" dirty="0" smtClean="0"/>
              <a:t>They </a:t>
            </a:r>
            <a:r>
              <a:rPr lang="en-CA" sz="2400" b="1" dirty="0" smtClean="0"/>
              <a:t>used boats made of papyrus reeds but by 3200 B.C.E timber was being imported from Lebanon.</a:t>
            </a:r>
          </a:p>
          <a:p>
            <a:r>
              <a:rPr lang="en-CA" sz="2400" b="1" dirty="0" smtClean="0"/>
              <a:t>They also had ferries that would transport civilians that didn’t have boats and these were also used to transport goods.</a:t>
            </a:r>
          </a:p>
          <a:p>
            <a:r>
              <a:rPr lang="en-CA" sz="2400" b="1" dirty="0" smtClean="0"/>
              <a:t>They would load ships with the goods and products that they were going to trade.</a:t>
            </a:r>
          </a:p>
          <a:p>
            <a:r>
              <a:rPr lang="en-CA" sz="2400" b="1" dirty="0" smtClean="0"/>
              <a:t>The Nile-River is a huge part of Egyptian trade because they would use it to travel to over great distances.</a:t>
            </a:r>
          </a:p>
          <a:p>
            <a:r>
              <a:rPr lang="en-CA" sz="2400" b="1" dirty="0" smtClean="0"/>
              <a:t>Being able to travel the distances they could using the river allowed them to have access to trading with whom ever they could sail to.</a:t>
            </a:r>
          </a:p>
          <a:p>
            <a:endParaRPr lang="en-CA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496"/>
            <a:ext cx="8229600" cy="11430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Map of Ancient Trade Routes from Mesopotam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714612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http://www.bible-history.com/maps/maps/map_ancient_trade_routes_mesopotamia.html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Who They traded With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they Traded with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Tyre                                     -Erech</a:t>
            </a:r>
          </a:p>
          <a:p>
            <a:r>
              <a:rPr lang="en-CA" dirty="0" smtClean="0"/>
              <a:t>Jereusalem                        -Ur</a:t>
            </a:r>
          </a:p>
          <a:p>
            <a:r>
              <a:rPr lang="en-CA" dirty="0" smtClean="0"/>
              <a:t>Memphis                            -Rutba</a:t>
            </a:r>
          </a:p>
          <a:p>
            <a:r>
              <a:rPr lang="en-CA" dirty="0" smtClean="0"/>
              <a:t>Petra                                   -Sidon</a:t>
            </a:r>
          </a:p>
          <a:p>
            <a:r>
              <a:rPr lang="en-CA" dirty="0" smtClean="0"/>
              <a:t>Ezion-Geber                       -Carchemish</a:t>
            </a:r>
          </a:p>
          <a:p>
            <a:r>
              <a:rPr lang="en-CA" dirty="0" smtClean="0"/>
              <a:t>Damascus                          -Babylon</a:t>
            </a:r>
          </a:p>
          <a:p>
            <a:r>
              <a:rPr lang="en-CA" dirty="0" smtClean="0"/>
              <a:t>Gozan                                 -Susa</a:t>
            </a:r>
          </a:p>
          <a:p>
            <a:r>
              <a:rPr lang="en-CA" dirty="0" smtClean="0"/>
              <a:t>Haran                                 -Basra</a:t>
            </a:r>
          </a:p>
          <a:p>
            <a:r>
              <a:rPr lang="en-CA" dirty="0" smtClean="0"/>
              <a:t>Khalab                                -Mari</a:t>
            </a:r>
          </a:p>
          <a:p>
            <a:r>
              <a:rPr lang="en-CA" dirty="0" smtClean="0"/>
              <a:t>Nippur</a:t>
            </a:r>
          </a:p>
          <a:p>
            <a:r>
              <a:rPr lang="en-CA" dirty="0" smtClean="0"/>
              <a:t>Ashur</a:t>
            </a:r>
          </a:p>
          <a:p>
            <a:r>
              <a:rPr lang="en-CA" dirty="0" smtClean="0"/>
              <a:t>Nineveh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/>
              <a:t>Ancient Egypt </a:t>
            </a:r>
            <a:r>
              <a:rPr lang="en-CA" dirty="0" smtClean="0"/>
              <a:t>traded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u="sng" dirty="0" smtClean="0"/>
              <a:t>Exported Goods </a:t>
            </a:r>
            <a:r>
              <a:rPr lang="en-CA" sz="2400" dirty="0" smtClean="0"/>
              <a:t>–stone, papyrus, rope, pottery vases, gold vessels, lentils, linen, ox hide, dried fish.</a:t>
            </a:r>
          </a:p>
          <a:p>
            <a:r>
              <a:rPr lang="en-CA" sz="2400" b="1" u="sng" dirty="0" smtClean="0"/>
              <a:t>Imported Goods</a:t>
            </a:r>
            <a:r>
              <a:rPr lang="en-CA" sz="2400" dirty="0" smtClean="0"/>
              <a:t>- Horses, cattle, small livestock, cedar wood, silver, copper, valuable minerals from Syria and Palestine and Gold from Nubia.</a:t>
            </a:r>
            <a:endParaRPr lang="en-CA" sz="2400" b="1" u="sng" dirty="0" smtClean="0"/>
          </a:p>
          <a:p>
            <a:endParaRPr lang="en-CA" sz="2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Ancient Egyptians Traded</vt:lpstr>
      <vt:lpstr>http://library.thinkquest.org/J002046F/travel.htm</vt:lpstr>
      <vt:lpstr>Slide 3</vt:lpstr>
      <vt:lpstr>Who they Traded with</vt:lpstr>
      <vt:lpstr>What Ancient Egypt traded</vt:lpstr>
    </vt:vector>
  </TitlesOfParts>
  <Company>Trillium Lakelands 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Ancient Egyptians Traded</dc:title>
  <dc:creator>Default User</dc:creator>
  <cp:lastModifiedBy>219978</cp:lastModifiedBy>
  <cp:revision>10</cp:revision>
  <dcterms:created xsi:type="dcterms:W3CDTF">2010-10-14T14:51:26Z</dcterms:created>
  <dcterms:modified xsi:type="dcterms:W3CDTF">2010-10-15T14:34:11Z</dcterms:modified>
</cp:coreProperties>
</file>